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7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248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9E02D9C6-A99A-F89D-D8D9-C9DB6F462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>
            <a:extLst>
              <a:ext uri="{FF2B5EF4-FFF2-40B4-BE49-F238E27FC236}">
                <a16:creationId xmlns:a16="http://schemas.microsoft.com/office/drawing/2014/main" id="{4980AA8F-5873-CC69-4665-9A09987B8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>
            <a:extLst>
              <a:ext uri="{FF2B5EF4-FFF2-40B4-BE49-F238E27FC236}">
                <a16:creationId xmlns:a16="http://schemas.microsoft.com/office/drawing/2014/main" id="{6950B2A7-7FB2-31C4-D32F-9B22AAA35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357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754a04fa1_2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754a04fa1_2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754a04fa1_2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754a04fa1_2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754a04fa1_2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754a04fa1_2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754a04fa1_2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754a04fa1_2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754a04fa1_2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754a04fa1_2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754a04fa1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754a04fa1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754a04fa1_2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754a04fa1_2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754a04fa1_2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754a04fa1_2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754a04fa1_2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754a04fa1_2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754a04fa1_2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754a04fa1_2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754a04fa1_2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754a04fa1_2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754a04fa1_2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754a04fa1_2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603513E8-2A4A-16B3-BE8E-8583E6F7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9AD5D4-6C7B-0BE8-4CB9-06DEFFC73028}"/>
              </a:ext>
            </a:extLst>
          </p:cNvPr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8142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58;p13">
            <a:extLst>
              <a:ext uri="{FF2B5EF4-FFF2-40B4-BE49-F238E27FC236}">
                <a16:creationId xmlns:a16="http://schemas.microsoft.com/office/drawing/2014/main" id="{A2542E6B-46F2-B8A6-D085-01E1F8121B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0150" y="2909575"/>
            <a:ext cx="8183700" cy="20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</a:rPr>
              <a:t>가지마켓 </a:t>
            </a:r>
            <a:r>
              <a:rPr lang="en-US" altLang="ko-KR" sz="5500">
                <a:solidFill>
                  <a:schemeClr val="lt1"/>
                </a:solidFill>
              </a:rPr>
              <a:t>- </a:t>
            </a:r>
            <a:r>
              <a:rPr lang="ko-KR" altLang="en-US" sz="5500">
                <a:solidFill>
                  <a:schemeClr val="lt1"/>
                </a:solidFill>
              </a:rPr>
              <a:t>화면설계서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lt1"/>
                </a:solidFill>
              </a:rPr>
              <a:t>팀명 : 가지가지 (지금 가지러 가지 ~)</a:t>
            </a:r>
            <a:endParaRPr sz="18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59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lt1"/>
                </a:solidFill>
              </a:rPr>
              <a:t>팀원 : 임경식, 김은지, 나지은, 박성호, 심유경, 이안형 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59" name="Google Shape;59;p13">
            <a:extLst>
              <a:ext uri="{FF2B5EF4-FFF2-40B4-BE49-F238E27FC236}">
                <a16:creationId xmlns:a16="http://schemas.microsoft.com/office/drawing/2014/main" id="{F8433150-7950-0627-1CE0-9D1CDE7A1E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099" y="519450"/>
            <a:ext cx="1677800" cy="16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8;p13">
            <a:extLst>
              <a:ext uri="{FF2B5EF4-FFF2-40B4-BE49-F238E27FC236}">
                <a16:creationId xmlns:a16="http://schemas.microsoft.com/office/drawing/2014/main" id="{8B724CC7-5EC7-BA7A-B68A-1AD5D6819B6C}"/>
              </a:ext>
            </a:extLst>
          </p:cNvPr>
          <p:cNvSpPr txBox="1">
            <a:spLocks/>
          </p:cNvSpPr>
          <p:nvPr/>
        </p:nvSpPr>
        <p:spPr>
          <a:xfrm>
            <a:off x="371293" y="4538350"/>
            <a:ext cx="8183700" cy="21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endParaRPr lang="ko-KR" altLang="en-US" sz="1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5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29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나의가지_나의 거래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6725"/>
            <a:ext cx="8839204" cy="385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30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나의 가지 - 동네 설정 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75" y="898275"/>
            <a:ext cx="8003031" cy="40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31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나의 가지_키워드 알림 설정 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425" y="936375"/>
            <a:ext cx="7475758" cy="404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32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나의 가지 - 고객지원 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7825"/>
            <a:ext cx="8839204" cy="385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21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회원가입, 로그인 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46600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28425"/>
            <a:ext cx="8839204" cy="385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22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메인 화면_검색 기능 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9025"/>
            <a:ext cx="8839204" cy="367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23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메인 화면_네비게이션 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4500"/>
            <a:ext cx="8839204" cy="3849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24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상품 목록, 상세페이지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46600"/>
            <a:ext cx="8839204" cy="402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5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상품 등록, 상세 페이지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8050"/>
            <a:ext cx="8839204" cy="3513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26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채팅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35600"/>
            <a:ext cx="8839204" cy="3849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27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거래완료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900" y="951675"/>
            <a:ext cx="5899674" cy="4044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8"/>
          <p:cNvCxnSpPr/>
          <p:nvPr/>
        </p:nvCxnSpPr>
        <p:spPr>
          <a:xfrm>
            <a:off x="644900" y="778600"/>
            <a:ext cx="7864800" cy="1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0" y="282125"/>
            <a:ext cx="367189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1186225" y="274325"/>
            <a:ext cx="9816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142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가지마켓</a:t>
            </a:r>
            <a:endParaRPr sz="1500" b="1">
              <a:solidFill>
                <a:srgbClr val="8142D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4089500" y="289625"/>
            <a:ext cx="44202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Source Sans Pro"/>
                <a:ea typeface="Source Sans Pro"/>
                <a:cs typeface="Source Sans Pro"/>
                <a:sym typeface="Source Sans Pro"/>
              </a:rPr>
              <a:t>화면 설계 :  나의가지_프로필 수정 </a:t>
            </a:r>
            <a:endParaRPr sz="13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00025"/>
            <a:ext cx="8839204" cy="385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118</Words>
  <Application>Microsoft Office PowerPoint</Application>
  <PresentationFormat>화면 슬라이드 쇼(16:9)</PresentationFormat>
  <Paragraphs>29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Source Sans Pro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심유경</cp:lastModifiedBy>
  <cp:revision>3</cp:revision>
  <dcterms:modified xsi:type="dcterms:W3CDTF">2025-01-21T05:45:03Z</dcterms:modified>
</cp:coreProperties>
</file>